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10290-57AE-43D1-A9D0-7843883737F2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196E4-3E8C-4CD5-90EA-56F3F12B1B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620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latin typeface="Comic Sans MS" pitchFamily="66" charset="0"/>
              </a:rPr>
              <a:t>Name: _________________     Date: ___________________	Fact of the Week: _____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85800"/>
            <a:ext cx="8077200" cy="685800"/>
          </a:xfrm>
        </p:spPr>
        <p:txBody>
          <a:bodyPr>
            <a:normAutofit/>
          </a:bodyPr>
          <a:lstStyle/>
          <a:p>
            <a:pPr algn="l"/>
            <a:r>
              <a:rPr lang="en-US" sz="1400" u="sng" dirty="0" smtClean="0">
                <a:solidFill>
                  <a:schemeClr val="tx1"/>
                </a:solidFill>
                <a:latin typeface="Comic Sans MS" pitchFamily="66" charset="0"/>
              </a:rPr>
              <a:t>Directions</a:t>
            </a:r>
            <a:r>
              <a:rPr lang="en-US" sz="1400" dirty="0" smtClean="0">
                <a:solidFill>
                  <a:schemeClr val="tx1"/>
                </a:solidFill>
                <a:latin typeface="Comic Sans MS" pitchFamily="66" charset="0"/>
              </a:rPr>
              <a:t>: Look at the map below.  Each continent and ocean has a number on it.  Write the correct name by the number below the map.</a:t>
            </a:r>
            <a:endParaRPr lang="en-US" sz="1400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2" name="Picture 11" descr="world map tes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19200"/>
            <a:ext cx="8763000" cy="495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62484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Africa         Antarctica</a:t>
            </a:r>
            <a:r>
              <a:rPr lang="en-US" sz="1400" dirty="0"/>
              <a:t> </a:t>
            </a:r>
            <a:r>
              <a:rPr lang="en-US" sz="1400" dirty="0" smtClean="0"/>
              <a:t>          Asia</a:t>
            </a:r>
            <a:r>
              <a:rPr lang="en-US" sz="1400" dirty="0"/>
              <a:t> </a:t>
            </a:r>
            <a:r>
              <a:rPr lang="en-US" sz="1400" dirty="0" smtClean="0"/>
              <a:t>         Australia </a:t>
            </a:r>
            <a:r>
              <a:rPr lang="en-US" sz="1400" dirty="0"/>
              <a:t> </a:t>
            </a:r>
            <a:r>
              <a:rPr lang="en-US" sz="1400" dirty="0" smtClean="0"/>
              <a:t>    Europe</a:t>
            </a:r>
            <a:r>
              <a:rPr lang="en-US" sz="1400" dirty="0"/>
              <a:t> </a:t>
            </a:r>
            <a:r>
              <a:rPr lang="en-US" sz="1400" dirty="0" smtClean="0"/>
              <a:t>         North America          South America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95800" y="62484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Arctic Ocean          Atlantic Ocean          Pacific Ocean         Southern Ocean           Indian Ocean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Name: _________________     Date: ___________________ Fact of the Week: _____</vt:lpstr>
    </vt:vector>
  </TitlesOfParts>
  <Company>MCBOE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Name: _________________     Date: ___________________ Fact of the Week: _____</dc:title>
  <dc:creator>llmoore</dc:creator>
  <cp:lastModifiedBy>llmoore</cp:lastModifiedBy>
  <cp:revision>3</cp:revision>
  <dcterms:created xsi:type="dcterms:W3CDTF">2012-08-28T20:00:45Z</dcterms:created>
  <dcterms:modified xsi:type="dcterms:W3CDTF">2012-08-28T20:26:56Z</dcterms:modified>
</cp:coreProperties>
</file>